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11" r:id="rId31"/>
    <p:sldId id="300" r:id="rId32"/>
    <p:sldId id="305" r:id="rId33"/>
    <p:sldId id="301" r:id="rId34"/>
    <p:sldId id="302" r:id="rId35"/>
    <p:sldId id="308" r:id="rId36"/>
    <p:sldId id="306" r:id="rId37"/>
    <p:sldId id="307" r:id="rId38"/>
    <p:sldId id="257" r:id="rId39"/>
    <p:sldId id="258" r:id="rId40"/>
    <p:sldId id="284" r:id="rId41"/>
    <p:sldId id="263" r:id="rId42"/>
    <p:sldId id="291" r:id="rId43"/>
    <p:sldId id="30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09" d="100"/>
          <a:sy n="109" d="100"/>
        </p:scale>
        <p:origin x="13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8.wmf"/><Relationship Id="rId4" Type="http://schemas.openxmlformats.org/officeDocument/2006/relationships/oleObject" Target="../embeddings/oleObject20.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5300" b="1" dirty="0">
                <a:latin typeface="微软雅黑" panose="020B0503020204020204" pitchFamily="34" charset="-122"/>
                <a:ea typeface="微软雅黑" panose="020B0503020204020204" pitchFamily="34" charset="-122"/>
              </a:rPr>
              <a:t>OpenAI Embedding</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向量检索开源数据库产品</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性能初级评测与选型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管理门户功能比</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未归一化不好绝对衡量写类似于</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的查询条件</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217714" y="731520"/>
            <a:ext cx="11136086"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2"/>
            <a:r>
              <a:rPr lang="zh-CN" altLang="en-US" sz="4200" b="1" dirty="0">
                <a:latin typeface="微软雅黑" panose="020B0503020204020204" pitchFamily="34" charset="-122"/>
                <a:ea typeface="微软雅黑" panose="020B0503020204020204" pitchFamily="34" charset="-122"/>
              </a:rPr>
              <a:t>检索 </a:t>
            </a:r>
            <a:r>
              <a:rPr lang="en-US" altLang="zh-CN" sz="4200" b="1" dirty="0">
                <a:latin typeface="微软雅黑" panose="020B0503020204020204" pitchFamily="34" charset="-122"/>
                <a:ea typeface="微软雅黑" panose="020B0503020204020204" pitchFamily="34" charset="-122"/>
              </a:rPr>
              <a:t>EF </a:t>
            </a:r>
            <a:r>
              <a:rPr lang="zh-CN" altLang="en-US" sz="4200" b="1" dirty="0">
                <a:latin typeface="微软雅黑" panose="020B0503020204020204" pitchFamily="34" charset="-122"/>
                <a:ea typeface="微软雅黑" panose="020B0503020204020204" pitchFamily="34" charset="-122"/>
              </a:rPr>
              <a:t>参数</a:t>
            </a:r>
            <a:r>
              <a:rPr lang="en-US" altLang="zh-CN" sz="4200" b="1" dirty="0">
                <a:latin typeface="微软雅黑" panose="020B0503020204020204" pitchFamily="34" charset="-122"/>
                <a:ea typeface="微软雅黑" panose="020B0503020204020204" pitchFamily="34" charset="-122"/>
              </a:rPr>
              <a:t>:</a:t>
            </a:r>
          </a:p>
          <a:p>
            <a:pPr marL="914400" lvl="2" indent="0">
              <a:buNone/>
            </a:pPr>
            <a:r>
              <a:rPr lang="en-US" altLang="zh-CN" sz="4200" b="1" dirty="0">
                <a:latin typeface="微软雅黑" panose="020B0503020204020204" pitchFamily="34" charset="-122"/>
                <a:ea typeface="微软雅黑" panose="020B0503020204020204" pitchFamily="34" charset="-122"/>
              </a:rPr>
              <a:t>	exploration factor </a:t>
            </a:r>
            <a:r>
              <a:rPr lang="zh-CN" altLang="en-US" sz="4200" b="1" dirty="0">
                <a:latin typeface="微软雅黑" panose="020B0503020204020204" pitchFamily="34" charset="-122"/>
                <a:ea typeface="微软雅黑" panose="020B0503020204020204" pitchFamily="34" charset="-122"/>
              </a:rPr>
              <a:t>的缩写</a:t>
            </a:r>
            <a:endParaRPr lang="en-US" altLang="zh-CN" sz="4200" b="1" dirty="0">
              <a:latin typeface="微软雅黑" panose="020B0503020204020204" pitchFamily="34" charset="-122"/>
              <a:ea typeface="微软雅黑" panose="020B0503020204020204" pitchFamily="34" charset="-122"/>
            </a:endParaRPr>
          </a:p>
          <a:p>
            <a:pPr marL="914400" lvl="2" indent="0">
              <a:buNone/>
            </a:pPr>
            <a:r>
              <a:rPr lang="en-US" altLang="zh-CN" sz="4200" b="1" dirty="0">
                <a:latin typeface="微软雅黑" panose="020B0503020204020204" pitchFamily="34" charset="-122"/>
                <a:ea typeface="微软雅黑" panose="020B0503020204020204" pitchFamily="34" charset="-122"/>
              </a:rPr>
              <a:t>	</a:t>
            </a:r>
            <a:r>
              <a:rPr lang="zh-CN" altLang="en-US" sz="4200" b="1" dirty="0">
                <a:latin typeface="微软雅黑" panose="020B0503020204020204" pitchFamily="34" charset="-122"/>
                <a:ea typeface="微软雅黑" panose="020B0503020204020204" pitchFamily="34" charset="-122"/>
              </a:rPr>
              <a:t>意为探索因子，本次测评为 </a:t>
            </a:r>
            <a:r>
              <a:rPr lang="en-US" altLang="zh-CN" sz="4200" b="1" dirty="0">
                <a:latin typeface="微软雅黑" panose="020B0503020204020204" pitchFamily="34" charset="-122"/>
                <a:ea typeface="微软雅黑" panose="020B0503020204020204" pitchFamily="34" charset="-122"/>
              </a:rPr>
              <a:t>64</a:t>
            </a: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B386D44-D448-0CBE-2F80-5955AABB1990}"/>
              </a:ext>
            </a:extLst>
          </p:cNvPr>
          <p:cNvPicPr>
            <a:picLocks noChangeAspect="1"/>
          </p:cNvPicPr>
          <p:nvPr/>
        </p:nvPicPr>
        <p:blipFill>
          <a:blip r:embed="rId5"/>
          <a:stretch>
            <a:fillRect/>
          </a:stretch>
        </p:blipFill>
        <p:spPr>
          <a:xfrm>
            <a:off x="5257800" y="1550534"/>
            <a:ext cx="6096000" cy="2886075"/>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6922</TotalTime>
  <Words>5249</Words>
  <Application>Microsoft Office PowerPoint</Application>
  <PresentationFormat>Widescreen</PresentationFormat>
  <Paragraphs>452</Paragraphs>
  <Slides>44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9" baseType="lpstr">
      <vt:lpstr>微软雅黑</vt:lpstr>
      <vt:lpstr>Arial</vt:lpstr>
      <vt:lpstr>Trebuchet MS</vt:lpstr>
      <vt:lpstr>Wingdings 3</vt:lpstr>
      <vt:lpstr>Facet</vt:lpstr>
      <vt:lpstr>OpenAI Embedding 向量检索开源数据库产品 性能初级评测与选型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优劣分析</vt:lpstr>
      <vt:lpstr>Qdrant 优劣分析续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837</cp:revision>
  <dcterms:created xsi:type="dcterms:W3CDTF">2023-04-24T08:38:56Z</dcterms:created>
  <dcterms:modified xsi:type="dcterms:W3CDTF">2023-05-08T13:40:33Z</dcterms:modified>
</cp:coreProperties>
</file>